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0"/>
  </p:notesMasterIdLst>
  <p:handoutMasterIdLst>
    <p:handoutMasterId r:id="rId11"/>
  </p:handoutMasterIdLst>
  <p:sldIdLst>
    <p:sldId id="410" r:id="rId5"/>
    <p:sldId id="383" r:id="rId6"/>
    <p:sldId id="391" r:id="rId7"/>
    <p:sldId id="408" r:id="rId8"/>
    <p:sldId id="41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27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3/11/2024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3/11/2024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077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GB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Artist Branding Survey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/>
              <a:t>Goal: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6788150" cy="3709987"/>
          </a:xfrm>
        </p:spPr>
        <p:txBody>
          <a:bodyPr tIns="457200"/>
          <a:lstStyle/>
          <a:p>
            <a:r>
              <a:rPr lang="en-US" dirty="0"/>
              <a:t>Find Nathalie’s target audience distributing this survey for both international and Dutch people, students or working professionals, in any age. 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Results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pic>
        <p:nvPicPr>
          <p:cNvPr id="1026" name="Picture 2" descr="Forms response chart. Question title: Would you be interested in buying oil/acrylic paintings or have paintings in your personal space? (office, homes, etc.). Number of responses: 40 responses.">
            <a:extLst>
              <a:ext uri="{FF2B5EF4-FFF2-40B4-BE49-F238E27FC236}">
                <a16:creationId xmlns:a16="http://schemas.microsoft.com/office/drawing/2014/main" id="{E422752C-3355-DEB0-F291-3B233AC425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362" y="2272114"/>
            <a:ext cx="9162661" cy="4155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Results:</a:t>
            </a:r>
          </a:p>
        </p:txBody>
      </p:sp>
      <p:pic>
        <p:nvPicPr>
          <p:cNvPr id="2050" name="Picture 2" descr="Forms response chart. Question title: What is your age?. Number of responses: 31 responses.">
            <a:extLst>
              <a:ext uri="{FF2B5EF4-FFF2-40B4-BE49-F238E27FC236}">
                <a16:creationId xmlns:a16="http://schemas.microsoft.com/office/drawing/2014/main" id="{BA9C55F7-D55E-9203-1571-CAACC42646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155" y="2360553"/>
            <a:ext cx="9675845" cy="407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Results:</a:t>
            </a:r>
          </a:p>
        </p:txBody>
      </p:sp>
      <p:pic>
        <p:nvPicPr>
          <p:cNvPr id="3074" name="Picture 2" descr="Forms response chart. Question title: What is your involvement with art?&#10;. Number of responses: 31 responses.">
            <a:extLst>
              <a:ext uri="{FF2B5EF4-FFF2-40B4-BE49-F238E27FC236}">
                <a16:creationId xmlns:a16="http://schemas.microsoft.com/office/drawing/2014/main" id="{6F516573-4B4E-050D-901E-1AC8D3364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817" y="2289571"/>
            <a:ext cx="9778365" cy="4113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430914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{73DF7B06-E4D4-4230-A36A-8706B96A220C}tf78853419_win32</Template>
  <TotalTime>9</TotalTime>
  <Words>38</Words>
  <Application>Microsoft Office PowerPoint</Application>
  <PresentationFormat>Widescreen</PresentationFormat>
  <Paragraphs>11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Franklin Gothic Book</vt:lpstr>
      <vt:lpstr>Franklin Gothic Demi</vt:lpstr>
      <vt:lpstr>Custom</vt:lpstr>
      <vt:lpstr>Artist Branding Survey</vt:lpstr>
      <vt:lpstr>Goal:</vt:lpstr>
      <vt:lpstr>Results</vt:lpstr>
      <vt:lpstr>Results:</vt:lpstr>
      <vt:lpstr>Results: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Artist Branding Survey</dc:title>
  <dc:creator>Yasmin Kfuri</dc:creator>
  <cp:lastModifiedBy>Yasmin Kfuri</cp:lastModifiedBy>
  <cp:revision>1</cp:revision>
  <dcterms:created xsi:type="dcterms:W3CDTF">2024-03-10T23:13:41Z</dcterms:created>
  <dcterms:modified xsi:type="dcterms:W3CDTF">2024-03-10T23:22:56Z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